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82" r:id="rId5"/>
    <p:sldId id="284" r:id="rId6"/>
    <p:sldId id="285" r:id="rId7"/>
    <p:sldId id="293" r:id="rId8"/>
    <p:sldId id="257" r:id="rId9"/>
    <p:sldId id="286" r:id="rId10"/>
    <p:sldId id="294" r:id="rId11"/>
    <p:sldId id="260" r:id="rId12"/>
    <p:sldId id="287" r:id="rId13"/>
    <p:sldId id="295" r:id="rId14"/>
    <p:sldId id="263" r:id="rId15"/>
    <p:sldId id="288" r:id="rId16"/>
    <p:sldId id="296" r:id="rId17"/>
    <p:sldId id="266" r:id="rId18"/>
    <p:sldId id="289" r:id="rId19"/>
    <p:sldId id="297" r:id="rId20"/>
    <p:sldId id="270" r:id="rId21"/>
    <p:sldId id="290" r:id="rId22"/>
    <p:sldId id="298" r:id="rId23"/>
    <p:sldId id="269" r:id="rId24"/>
    <p:sldId id="291" r:id="rId25"/>
    <p:sldId id="299" r:id="rId26"/>
    <p:sldId id="278" r:id="rId27"/>
    <p:sldId id="292" r:id="rId28"/>
    <p:sldId id="300" r:id="rId29"/>
    <p:sldId id="275" r:id="rId30"/>
    <p:sldId id="302" r:id="rId31"/>
    <p:sldId id="30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8D7E-AA82-483C-97FD-64B132D62787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D8C5-E80F-4EBC-B584-86BDE8509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1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8D7E-AA82-483C-97FD-64B132D62787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D8C5-E80F-4EBC-B584-86BDE8509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6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8D7E-AA82-483C-97FD-64B132D62787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D8C5-E80F-4EBC-B584-86BDE8509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6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8D7E-AA82-483C-97FD-64B132D62787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D8C5-E80F-4EBC-B584-86BDE8509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8D7E-AA82-483C-97FD-64B132D62787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D8C5-E80F-4EBC-B584-86BDE8509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8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8D7E-AA82-483C-97FD-64B132D62787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D8C5-E80F-4EBC-B584-86BDE8509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0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8D7E-AA82-483C-97FD-64B132D62787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D8C5-E80F-4EBC-B584-86BDE8509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9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8D7E-AA82-483C-97FD-64B132D62787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D8C5-E80F-4EBC-B584-86BDE8509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8D7E-AA82-483C-97FD-64B132D62787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D8C5-E80F-4EBC-B584-86BDE8509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8D7E-AA82-483C-97FD-64B132D62787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D8C5-E80F-4EBC-B584-86BDE8509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1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8D7E-AA82-483C-97FD-64B132D62787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3D8C5-E80F-4EBC-B584-86BDE8509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8D7E-AA82-483C-97FD-64B132D62787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3D8C5-E80F-4EBC-B584-86BDE8509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021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24836"/>
            <a:ext cx="9144000" cy="273296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космонавтики в России»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9985" y="864524"/>
            <a:ext cx="52800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Отлично!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Идём дальше!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534" y="5020547"/>
            <a:ext cx="237764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14647"/>
            <a:ext cx="9144000" cy="11305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человек совершил первый полёт в космос?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93323"/>
            <a:ext cx="9144000" cy="2992581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1965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1961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1968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639" y="2764761"/>
            <a:ext cx="262151" cy="292633"/>
          </a:xfrm>
          <a:prstGeom prst="rect">
            <a:avLst/>
          </a:prstGeom>
        </p:spPr>
      </p:pic>
      <p:pic>
        <p:nvPicPr>
          <p:cNvPr id="11" name="Рисунок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31" y="3266901"/>
            <a:ext cx="262151" cy="292633"/>
          </a:xfrm>
          <a:prstGeom prst="rect">
            <a:avLst/>
          </a:prstGeom>
        </p:spPr>
      </p:pic>
      <p:pic>
        <p:nvPicPr>
          <p:cNvPr id="12" name="Рисунок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638" y="3805539"/>
            <a:ext cx="26215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1434" y="914400"/>
            <a:ext cx="884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Попробуйте ещё раз!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844741" y="4788131"/>
            <a:ext cx="2360815" cy="1399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2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9985" y="864524"/>
            <a:ext cx="52800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Отлично!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Идём дальше!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534" y="5020547"/>
            <a:ext cx="237764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5656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совершил первый полёт вокруг Земли?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11185"/>
            <a:ext cx="9144000" cy="3757353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Архипович Леонов</a:t>
            </a:r>
          </a:p>
          <a:p>
            <a:pPr algn="l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Юрий Алексеевич Гагарин</a:t>
            </a:r>
          </a:p>
          <a:p>
            <a:pPr algn="l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Валентина Владимировна Терешкова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1911928" y="2294313"/>
            <a:ext cx="232756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28" y="2844880"/>
            <a:ext cx="243861" cy="262151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29" y="3389658"/>
            <a:ext cx="243861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1434" y="914400"/>
            <a:ext cx="884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Попробуйте ещё раз!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844741" y="4788131"/>
            <a:ext cx="2360815" cy="1399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5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9985" y="864524"/>
            <a:ext cx="52800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Отлично!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Идём дальше!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534" y="5020547"/>
            <a:ext cx="237764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26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длился первый полёт человека вокруг Земли?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10195"/>
            <a:ext cx="9144000" cy="3258589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минут</a:t>
            </a:r>
          </a:p>
          <a:p>
            <a:pPr algn="l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152 минуты</a:t>
            </a:r>
          </a:p>
          <a:p>
            <a:pPr algn="l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108 минут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44" y="3774642"/>
            <a:ext cx="243861" cy="26215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44" y="3271599"/>
            <a:ext cx="243861" cy="262151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44" y="2738201"/>
            <a:ext cx="243861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1434" y="914400"/>
            <a:ext cx="884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Попробуйте ещё раз!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844741" y="4788131"/>
            <a:ext cx="2360815" cy="1399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4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9985" y="864524"/>
            <a:ext cx="52800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Отлично!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Идём дальше!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534" y="5020547"/>
            <a:ext cx="237764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3869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звёздной системе находится наша Галактика?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43447"/>
            <a:ext cx="9144000" cy="3325091"/>
          </a:xfrm>
        </p:spPr>
        <p:txBody>
          <a:bodyPr/>
          <a:lstStyle/>
          <a:p>
            <a:endParaRPr lang="ru-RU" dirty="0" smtClean="0"/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Галактика Андромеды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Млечный путь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Рукав Ориона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45" y="4220092"/>
            <a:ext cx="243861" cy="26215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37" y="3706632"/>
            <a:ext cx="243861" cy="262151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38" y="3193172"/>
            <a:ext cx="243861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81397"/>
            <a:ext cx="9144000" cy="12136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назывался космический корабль, на котором человек впервые полетел в космос?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10938"/>
            <a:ext cx="9144000" cy="294686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«Союз-19»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«Восток-1»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«Аполлон»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83" y="3497185"/>
            <a:ext cx="243861" cy="26215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2919151"/>
            <a:ext cx="243861" cy="262151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72193"/>
            <a:ext cx="243861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1434" y="914400"/>
            <a:ext cx="884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Попробуйте ещё раз!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844741" y="4788131"/>
            <a:ext cx="2360815" cy="1399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0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9985" y="864524"/>
            <a:ext cx="52800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Отлично!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Идём дальше!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534" y="5020547"/>
            <a:ext cx="237764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6726"/>
            <a:ext cx="9144000" cy="120520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космонавтов первым вышел в открытый космос?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77687"/>
            <a:ext cx="9144000" cy="374072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 Гагарин</a:t>
            </a:r>
          </a:p>
          <a:p>
            <a:pPr algn="l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Алексей Архипович Леонов</a:t>
            </a:r>
          </a:p>
          <a:p>
            <a:pPr algn="l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Герман Степанович Титов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58" y="3432612"/>
            <a:ext cx="243861" cy="26215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5777"/>
            <a:ext cx="243861" cy="262151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38942"/>
            <a:ext cx="243861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1434" y="914400"/>
            <a:ext cx="884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Попробуйте ещё раз!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844741" y="4788131"/>
            <a:ext cx="2360815" cy="1399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4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9985" y="864524"/>
            <a:ext cx="52800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Отлично!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Идём дальше!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534" y="5020547"/>
            <a:ext cx="237764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622" y="623599"/>
            <a:ext cx="9144000" cy="12384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был впервые осуществлен выход человека в открытый космос?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93817"/>
            <a:ext cx="9144000" cy="3923607"/>
          </a:xfrm>
        </p:spPr>
        <p:txBody>
          <a:bodyPr>
            <a:normAutofit/>
          </a:bodyPr>
          <a:lstStyle/>
          <a:p>
            <a:pPr algn="l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1961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1965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1980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42" y="4169671"/>
            <a:ext cx="243861" cy="26215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41" y="3602722"/>
            <a:ext cx="243861" cy="262151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41" y="3166848"/>
            <a:ext cx="243861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1434" y="914400"/>
            <a:ext cx="884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Попробуйте ещё раз!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844741" y="4788131"/>
            <a:ext cx="2360815" cy="1399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0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9985" y="864524"/>
            <a:ext cx="52800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Отлично!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Идём дальше!</a:t>
            </a: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534" y="5020547"/>
            <a:ext cx="237764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14895"/>
            <a:ext cx="9144000" cy="12136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какого космического корабля был совершен первый выход человека в космическое пространство?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1718" y="2538696"/>
            <a:ext cx="9144000" cy="3458095"/>
          </a:xfrm>
        </p:spPr>
        <p:txBody>
          <a:bodyPr/>
          <a:lstStyle/>
          <a:p>
            <a:pPr algn="l"/>
            <a:r>
              <a:rPr lang="ru-RU" dirty="0" smtClean="0"/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«Союз-19»</a:t>
            </a:r>
          </a:p>
          <a:p>
            <a:pPr algn="l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«Аполлон»</a:t>
            </a:r>
          </a:p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«Восход-2»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718" y="3672809"/>
            <a:ext cx="243861" cy="26215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77" y="3115874"/>
            <a:ext cx="243861" cy="262151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88572"/>
            <a:ext cx="243861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1434" y="914400"/>
            <a:ext cx="884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ещё раз!</a:t>
            </a:r>
            <a:endParaRPr lang="ru-RU" sz="7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844741" y="4788131"/>
            <a:ext cx="2360815" cy="1399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1434" y="914400"/>
            <a:ext cx="884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Попробуйте ещё раз!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844741" y="4788131"/>
            <a:ext cx="2360815" cy="1399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8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0458" y="216131"/>
            <a:ext cx="59600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успешным прохождением 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викторины!</a:t>
            </a:r>
            <a:endParaRPr lang="ru-RU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9985" y="864524"/>
            <a:ext cx="52800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Отлично! </a:t>
            </a:r>
          </a:p>
          <a:p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Идём дальше!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781" y="5003922"/>
            <a:ext cx="237764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55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и советский учёный-самоучка, один из родоначальников космонавтики это…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27315"/>
            <a:ext cx="9144000" cy="3873731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Константин Эдуардович Циолковский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Сергей Павлович Королёв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Анатолий Павлович Фёдоров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7" y="2501831"/>
            <a:ext cx="243861" cy="262151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7" y="2983725"/>
            <a:ext cx="243861" cy="262151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3569772"/>
            <a:ext cx="243861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1434" y="914400"/>
            <a:ext cx="884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Попробуйте ещё раз!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844741" y="4788131"/>
            <a:ext cx="2360815" cy="1399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1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9985" y="864524"/>
            <a:ext cx="52800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Отлично!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Идём дальше!</a:t>
            </a: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271" y="4937420"/>
            <a:ext cx="237764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944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посвящён праздник, который отмечают 12 апреля в России?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44684"/>
            <a:ext cx="9144000" cy="4139738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Запуску первого искусственного спутника в космос.</a:t>
            </a: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Первому полету человека в космос.</a:t>
            </a: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Первому выходу человека в открытое космическое пространство.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1727961" y="2725311"/>
            <a:ext cx="249381" cy="249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287" y="3222810"/>
            <a:ext cx="262151" cy="262151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513" y="3733078"/>
            <a:ext cx="262151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1434" y="914400"/>
            <a:ext cx="884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Попробуйте ещё раз!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844741" y="4788131"/>
            <a:ext cx="2360815" cy="1399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2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320</Words>
  <Application>Microsoft Office PowerPoint</Application>
  <PresentationFormat>Произвольный</PresentationFormat>
  <Paragraphs>76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Викторина</vt:lpstr>
      <vt:lpstr>В какой звёздной системе находится наша Галактика?</vt:lpstr>
      <vt:lpstr>Презентация PowerPoint</vt:lpstr>
      <vt:lpstr>Презентация PowerPoint</vt:lpstr>
      <vt:lpstr>Русский и советский учёный-самоучка, один из родоначальников космонавтики это…</vt:lpstr>
      <vt:lpstr>Презентация PowerPoint</vt:lpstr>
      <vt:lpstr>Презентация PowerPoint</vt:lpstr>
      <vt:lpstr>Чему посвящён праздник, который отмечают 12 апреля в России?</vt:lpstr>
      <vt:lpstr>Презентация PowerPoint</vt:lpstr>
      <vt:lpstr>Презентация PowerPoint</vt:lpstr>
      <vt:lpstr>В каком году человек совершил первый полёт в космос?</vt:lpstr>
      <vt:lpstr>Презентация PowerPoint</vt:lpstr>
      <vt:lpstr>Презентация PowerPoint</vt:lpstr>
      <vt:lpstr>Кто совершил первый полёт вокруг Земли?</vt:lpstr>
      <vt:lpstr>Презентация PowerPoint</vt:lpstr>
      <vt:lpstr>Презентация PowerPoint</vt:lpstr>
      <vt:lpstr>Сколько длился первый полёт человека вокруг Земли?</vt:lpstr>
      <vt:lpstr>Презентация PowerPoint</vt:lpstr>
      <vt:lpstr>Презентация PowerPoint</vt:lpstr>
      <vt:lpstr>Как назывался космический корабль, на котором человек впервые полетел в космос?</vt:lpstr>
      <vt:lpstr>Презентация PowerPoint</vt:lpstr>
      <vt:lpstr>Презентация PowerPoint</vt:lpstr>
      <vt:lpstr>Кто из космонавтов первым вышел в открытый космос?</vt:lpstr>
      <vt:lpstr>Презентация PowerPoint</vt:lpstr>
      <vt:lpstr>Презентация PowerPoint</vt:lpstr>
      <vt:lpstr>В каком году был впервые осуществлен выход человека в открытый космос?</vt:lpstr>
      <vt:lpstr>Презентация PowerPoint</vt:lpstr>
      <vt:lpstr>Презентация PowerPoint</vt:lpstr>
      <vt:lpstr>С какого космического корабля был совершен первый выход человека в космическое пространство?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79522</dc:creator>
  <cp:lastModifiedBy>елена</cp:lastModifiedBy>
  <cp:revision>16</cp:revision>
  <dcterms:created xsi:type="dcterms:W3CDTF">2025-04-07T13:24:51Z</dcterms:created>
  <dcterms:modified xsi:type="dcterms:W3CDTF">2025-04-09T08:23:55Z</dcterms:modified>
</cp:coreProperties>
</file>